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0" r:id="rId2"/>
    <p:sldId id="431" r:id="rId3"/>
    <p:sldId id="417" r:id="rId4"/>
    <p:sldId id="432" r:id="rId5"/>
    <p:sldId id="433" r:id="rId6"/>
    <p:sldId id="434" r:id="rId7"/>
    <p:sldId id="435" r:id="rId8"/>
    <p:sldId id="436" r:id="rId9"/>
    <p:sldId id="437" r:id="rId10"/>
    <p:sldId id="423" r:id="rId11"/>
    <p:sldId id="424" r:id="rId12"/>
    <p:sldId id="425" r:id="rId13"/>
    <p:sldId id="426" r:id="rId14"/>
    <p:sldId id="427" r:id="rId15"/>
    <p:sldId id="428" r:id="rId16"/>
    <p:sldId id="42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CC"/>
    <a:srgbClr val="FF0066"/>
    <a:srgbClr val="FF66CC"/>
    <a:srgbClr val="0099FF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8\1.wma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8\2.wma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286124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ÊnÂ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ndbpw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aen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XsbÃmw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IgpIn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[\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ycmImw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	A]cm[§Ä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o¡Wta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	]m]IS§Ä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ambv¡Wta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R§Ä¡v</a:t>
            </a:r>
            <a:r>
              <a:rPr lang="en-US" sz="3000" b="1" dirty="0">
                <a:latin typeface="ML-Aathira" pitchFamily="82" charset="0"/>
              </a:rPr>
              <a:t> ]m]-tam-N-\</a:t>
            </a:r>
            <a:r>
              <a:rPr lang="en-US" sz="3000" b="1" dirty="0" err="1">
                <a:latin typeface="ML-Aathira" pitchFamily="82" charset="0"/>
              </a:rPr>
              <a:t>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ssZhn</a:t>
            </a:r>
            <a:r>
              <a:rPr lang="en-US" sz="3000" b="1" dirty="0">
                <a:latin typeface="ML-Aathira" pitchFamily="82" charset="0"/>
              </a:rPr>
              <a:t>-I-Po-h\pw {]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\w sN¿p-hm³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i</a:t>
            </a:r>
            <a:r>
              <a:rPr lang="en-US" sz="3000" b="1" dirty="0">
                <a:latin typeface="ML-Aathira" pitchFamily="82" charset="0"/>
              </a:rPr>
              <a:t>-co-c-c-à-§Ä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th</a:t>
            </a:r>
            <a:r>
              <a:rPr lang="en-US" sz="3000" b="1" dirty="0">
                <a:latin typeface="ML-Aathira" pitchFamily="82" charset="0"/>
              </a:rPr>
              <a:t>­{X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tbmKy</a:t>
            </a:r>
            <a:r>
              <a:rPr lang="en-US" sz="3000" b="1" dirty="0">
                <a:latin typeface="ML-Aathira" pitchFamily="82" charset="0"/>
              </a:rPr>
              <a:t>-X-</a:t>
            </a:r>
            <a:r>
              <a:rPr lang="en-US" sz="3000" b="1" dirty="0" err="1">
                <a:latin typeface="ML-Aathira" pitchFamily="82" charset="0"/>
              </a:rPr>
              <a:t>tbmsS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A§sb</a:t>
            </a:r>
            <a:r>
              <a:rPr lang="en-US" sz="3000" b="1" dirty="0">
                <a:latin typeface="ML-Aathira" pitchFamily="82" charset="0"/>
              </a:rPr>
              <a:t> R§-</a:t>
            </a:r>
            <a:r>
              <a:rPr lang="en-US" sz="3000" b="1" dirty="0" err="1">
                <a:latin typeface="ML-Aathira" pitchFamily="82" charset="0"/>
              </a:rPr>
              <a:t>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lrZ</a:t>
            </a:r>
            <a:r>
              <a:rPr lang="en-US" sz="3000" b="1" dirty="0">
                <a:latin typeface="ML-Aathira" pitchFamily="82" charset="0"/>
              </a:rPr>
              <a:t>-b-¯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kzoI-cn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-\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A\p-{</a:t>
            </a:r>
            <a:r>
              <a:rPr lang="en-US" sz="3000" b="1" dirty="0" err="1">
                <a:latin typeface="ML-Aathira" pitchFamily="82" charset="0"/>
              </a:rPr>
              <a:t>Klw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Xc-Wta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2800" dirty="0">
              <a:solidFill>
                <a:srgbClr val="0099FF"/>
              </a:solidFill>
              <a:latin typeface="ML-Gopika" pitchFamily="82" charset="2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(1 tImdn.11:23þ30)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Hmtcmcp¯cpw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[\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Cu A¸¯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]m{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wsN¿pIbpw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«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(1 tImdn11:28).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Cutim-bpsS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-co-c-c-à-§Ä Rm³ </a:t>
            </a:r>
          </a:p>
          <a:p>
            <a:pPr algn="ctr"/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tbmKy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-X-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tbmsS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kzoI-cn¡pw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3500438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Cutimsb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F¶pÅnÂ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h¶oStW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lambv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nXyw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hkn¨oStW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tbmKyXbnÃt</a:t>
            </a:r>
            <a:r>
              <a:rPr lang="en-US" sz="2600" dirty="0">
                <a:latin typeface="ML-Aathira" pitchFamily="82" charset="0"/>
              </a:rPr>
              <a:t>§ kzoIcn¡m³</a:t>
            </a:r>
          </a:p>
          <a:p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ns¶mcphm¡mÂ</a:t>
            </a:r>
            <a:r>
              <a:rPr lang="en-US" sz="2600" dirty="0">
                <a:latin typeface="ML-Aathira" pitchFamily="82" charset="0"/>
              </a:rPr>
              <a:t> Rm³ ip²\</a:t>
            </a:r>
            <a:r>
              <a:rPr lang="en-US" sz="2600" dirty="0" err="1">
                <a:latin typeface="ML-Aathira" pitchFamily="82" charset="0"/>
              </a:rPr>
              <a:t>mIpw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tkmZcscsb¶pw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\ln¨oSm³ </a:t>
            </a:r>
          </a:p>
          <a:p>
            <a:r>
              <a:rPr lang="en-US" sz="2600" dirty="0">
                <a:latin typeface="ML-Aathira" pitchFamily="82" charset="0"/>
              </a:rPr>
              <a:t>	t{</a:t>
            </a:r>
            <a:r>
              <a:rPr lang="en-US" sz="2600" dirty="0" err="1">
                <a:latin typeface="ML-Aathira" pitchFamily="82" charset="0"/>
              </a:rPr>
              <a:t>Zml§sfÃmw</a:t>
            </a:r>
            <a:r>
              <a:rPr lang="en-US" sz="2600" dirty="0">
                <a:latin typeface="ML-Aathira" pitchFamily="82" charset="0"/>
              </a:rPr>
              <a:t> £an¨oSphm³</a:t>
            </a:r>
          </a:p>
          <a:p>
            <a:r>
              <a:rPr lang="en-US" sz="2600" dirty="0">
                <a:latin typeface="ML-Aathira" pitchFamily="82" charset="0"/>
              </a:rPr>
              <a:t>	\n³kvt\</a:t>
            </a:r>
            <a:r>
              <a:rPr lang="en-US" sz="2600" dirty="0" err="1">
                <a:latin typeface="ML-Aathira" pitchFamily="82" charset="0"/>
              </a:rPr>
              <a:t>lsa¶pÅnÂ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Nn´oStW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\</a:t>
            </a:r>
            <a:r>
              <a:rPr lang="en-US" sz="2600" dirty="0" err="1">
                <a:latin typeface="ML-Aathira" pitchFamily="82" charset="0"/>
              </a:rPr>
              <a:t>nXyhpsa¶nÂ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hkn¨oStW</a:t>
            </a:r>
            <a:r>
              <a:rPr lang="en-US" sz="2600" dirty="0">
                <a:latin typeface="ML-Aathira" pitchFamily="82" charset="0"/>
              </a:rPr>
              <a:t>. 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57356" y="1571612"/>
            <a:ext cx="50369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Cutimsb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kzoIcn¡m³</a:t>
            </a:r>
          </a:p>
        </p:txBody>
      </p:sp>
      <p:pic>
        <p:nvPicPr>
          <p:cNvPr id="1026" name="Picture 2" descr="E:\NEW POWER POINT 2013\class 3 bit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6224"/>
            <a:ext cx="5346700" cy="1195388"/>
          </a:xfrm>
          <a:prstGeom prst="rect">
            <a:avLst/>
          </a:prstGeom>
          <a:noFill/>
        </p:spPr>
      </p:pic>
      <p:pic>
        <p:nvPicPr>
          <p:cNvPr id="1027" name="Picture 3" descr="D:\web photo\ma class 5\priest-giving-communion-to-a-young-gi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518" y="2500306"/>
            <a:ext cx="6383192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76451"/>
            <a:ext cx="83582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F´ns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\¡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pdn¨mWv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kwkmcn¡p¶sX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tNmZy¯n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p¯cambn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, \{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kmb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oUm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p`hs¯bpw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acWs¯bpw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D°m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s¯bpwIpdn¨msW¶v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adp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evIn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aninlm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CsXÃmw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kln¨v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al¯z¯nte¡p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thint¡­Xmbncp¶psh¶v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.{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KÙw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D²cn¨psIm­v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At¸mÄ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AhÀ¡p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hymJym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n¨psImSp¯p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dirty="0">
                <a:latin typeface="ML-Aathira" pitchFamily="82" charset="0"/>
              </a:rPr>
              <a:t>(</a:t>
            </a:r>
            <a:r>
              <a:rPr lang="en-US" sz="2800" dirty="0" err="1">
                <a:latin typeface="ML-Aathira" pitchFamily="82" charset="0"/>
              </a:rPr>
              <a:t>eq¡m</a:t>
            </a:r>
            <a:r>
              <a:rPr lang="en-US" sz="2800" dirty="0">
                <a:latin typeface="ML-Aathira" pitchFamily="82" charset="0"/>
              </a:rPr>
              <a:t> 24:13þ35).</a:t>
            </a:r>
          </a:p>
        </p:txBody>
      </p:sp>
      <p:pic>
        <p:nvPicPr>
          <p:cNvPr id="1026" name="Picture 2" descr="D:\web photo\ma class 5\Road-to-Emmaus.jpg"/>
          <p:cNvPicPr>
            <a:picLocks noChangeAspect="1" noChangeArrowheads="1"/>
          </p:cNvPicPr>
          <p:nvPr/>
        </p:nvPicPr>
        <p:blipFill>
          <a:blip r:embed="rId2"/>
          <a:srcRect t="3792" b="9000"/>
          <a:stretch>
            <a:fillRect/>
          </a:stretch>
        </p:blipFill>
        <p:spPr bwMode="auto">
          <a:xfrm>
            <a:off x="2214546" y="3571876"/>
            <a:ext cx="4792519" cy="3286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3582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F½mhqknse¯nbt¸mÄ </a:t>
            </a:r>
            <a:r>
              <a:rPr lang="en-US" sz="3000" b="1" dirty="0" err="1">
                <a:latin typeface="ML-Aathira" pitchFamily="82" charset="0"/>
              </a:rPr>
              <a:t>injycpsS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nÀ_Ô</a:t>
            </a:r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Imcw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AhtcmsSm¸w</a:t>
            </a:r>
            <a:r>
              <a:rPr lang="en-US" sz="3000" b="1" dirty="0">
                <a:latin typeface="ML-Aathira" pitchFamily="82" charset="0"/>
              </a:rPr>
              <a:t> Xmakn¡phm³ </a:t>
            </a:r>
            <a:r>
              <a:rPr lang="en-US" sz="3000" b="1" dirty="0" err="1">
                <a:latin typeface="ML-Aathira" pitchFamily="82" charset="0"/>
              </a:rPr>
              <a:t>Ibdn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ncp¶t¸mÄ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A¸saSp¯v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BioÀhZn¨p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apdn¨v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sImSp¯p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At¸mÄ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AhcpsS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I®pIÄ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Xpd¡s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¸«p.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Ahs\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Xncn¨dnªp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2050" name="Picture 2" descr="D:\web photo\ma class 5\emmaus-sup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409" y="2881661"/>
            <a:ext cx="5958987" cy="3976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500042"/>
            <a:ext cx="8001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FF0066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Bsc¦nepw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AtbmKyXtbmsS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wsN¿pIbpw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cà¯n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FXntc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sXäp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Hmtcmcp¯cpw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[\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]m{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« </a:t>
            </a:r>
            <a:r>
              <a:rPr lang="en-US" sz="3000" dirty="0">
                <a:latin typeface="ML-Aathira" pitchFamily="82" charset="0"/>
              </a:rPr>
              <a:t>(1 </a:t>
            </a:r>
            <a:r>
              <a:rPr lang="en-US" sz="3000" dirty="0" err="1">
                <a:latin typeface="ML-Aathira" pitchFamily="82" charset="0"/>
              </a:rPr>
              <a:t>tImdn</a:t>
            </a:r>
            <a:r>
              <a:rPr lang="en-US" sz="3000" dirty="0">
                <a:latin typeface="ML-Aathira" pitchFamily="82" charset="0"/>
              </a:rPr>
              <a:t> 11:27þ28).</a:t>
            </a:r>
          </a:p>
        </p:txBody>
      </p:sp>
      <p:pic>
        <p:nvPicPr>
          <p:cNvPr id="1026" name="Picture 2" descr="D:\web photo\ma class 5\052-ULTRA-HIGH-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96720"/>
            <a:ext cx="4500594" cy="3461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358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l¯nsâ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kzoIcn¡pt¼mÄ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ssZht¯mSpw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ktlmZctcmSpw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sFIys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¸«p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Pohn¡pI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BhiyamsW¶v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\mw HmÀ½n¡Ww.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IpÀ_m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bnse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kam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[m\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miwk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C¡mcyamWv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\s½ HmÀ½n¸n¡p¶Xv.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2050" name="Picture 2" descr="C:\Users\user\Desktop\Bitmap in Film Set6.c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143668" cy="43749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5786" y="500042"/>
            <a:ext cx="7572428" cy="292895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8358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IpÀ_m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tbmKyXtbmsS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kzoIcn¡m³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th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­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Imcy§Ä</a:t>
            </a:r>
            <a:endParaRPr lang="en-US" sz="3000" b="1" dirty="0">
              <a:solidFill>
                <a:srgbClr val="00B0F0"/>
              </a:solidFill>
              <a:latin typeface="ML-Aathira" pitchFamily="82" charset="0"/>
            </a:endParaRPr>
          </a:p>
          <a:p>
            <a:pPr marL="514350" indent="-514350" algn="ctr">
              <a:buAutoNum type="arabicPeriod"/>
            </a:pPr>
            <a:r>
              <a:rPr lang="en-US" sz="3000" dirty="0" err="1">
                <a:latin typeface="ML-Aathira" pitchFamily="82" charset="0"/>
              </a:rPr>
              <a:t>Ir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mhcmhØbnembncn¡pI</a:t>
            </a:r>
            <a:endParaRPr lang="en-US" sz="3000" dirty="0">
              <a:latin typeface="ML-Aathira" pitchFamily="82" charset="0"/>
            </a:endParaRPr>
          </a:p>
          <a:p>
            <a:pPr marL="514350" indent="-514350" algn="ctr">
              <a:buAutoNum type="arabicPeriod"/>
            </a:pPr>
            <a:r>
              <a:rPr lang="en-US" sz="3000" dirty="0" err="1">
                <a:latin typeface="ML-Aathira" pitchFamily="82" charset="0"/>
              </a:rPr>
              <a:t>ZnhyImcpWykzoIcW¯n</a:t>
            </a:r>
            <a:r>
              <a:rPr lang="en-US" sz="3000" dirty="0">
                <a:latin typeface="ML-Aathira" pitchFamily="82" charset="0"/>
              </a:rPr>
              <a:t>\p ap¼v </a:t>
            </a:r>
          </a:p>
          <a:p>
            <a:pPr marL="514350" indent="-514350" algn="ctr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HcpaWn¡qsd¦nepw</a:t>
            </a:r>
            <a:r>
              <a:rPr lang="en-US" sz="3000" dirty="0">
                <a:latin typeface="ML-Aathira" pitchFamily="82" charset="0"/>
              </a:rPr>
              <a:t> D]</a:t>
            </a:r>
            <a:r>
              <a:rPr lang="en-US" sz="3000" dirty="0" err="1">
                <a:latin typeface="ML-Aathira" pitchFamily="82" charset="0"/>
              </a:rPr>
              <a:t>hkn¡pI</a:t>
            </a:r>
            <a:endParaRPr lang="en-US" sz="3000" dirty="0">
              <a:latin typeface="ML-Aathira" pitchFamily="82" charset="0"/>
            </a:endParaRPr>
          </a:p>
          <a:p>
            <a:pPr marL="514350" indent="-514350" algn="ctr"/>
            <a:r>
              <a:rPr lang="en-US" sz="3000" dirty="0">
                <a:latin typeface="ML-Aathira" pitchFamily="82" charset="0"/>
              </a:rPr>
              <a:t>3. </a:t>
            </a:r>
            <a:r>
              <a:rPr lang="en-US" sz="3000" dirty="0" err="1">
                <a:latin typeface="ML-Aathira" pitchFamily="82" charset="0"/>
              </a:rPr>
              <a:t>th</a:t>
            </a:r>
            <a:r>
              <a:rPr lang="en-US" sz="3000" dirty="0">
                <a:latin typeface="ML-Aathira" pitchFamily="82" charset="0"/>
              </a:rPr>
              <a:t>­{X `</a:t>
            </a:r>
            <a:r>
              <a:rPr lang="en-US" sz="3000" dirty="0" err="1">
                <a:latin typeface="ML-Aathira" pitchFamily="82" charset="0"/>
              </a:rPr>
              <a:t>ànbpw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Hcp¡hpw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D­mbncn¡pI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3074" name="Picture 2" descr="D:\web photo\ma class 5\Bitmap in Film Set6.c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2641"/>
            <a:ext cx="6000792" cy="34559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42918"/>
            <a:ext cx="8358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càhpw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kzoIcn¡p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FÃmhcpw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ssZhnIPoh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mfnIfmIp¶p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hn.IpÀ_m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l¯nsâbpw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iqjbpsSbpw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hncp¶mWv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4099" name="Picture 3" descr="D:\web photo\ma class 5\DSC_0330.JPG"/>
          <p:cNvPicPr>
            <a:picLocks noChangeAspect="1" noChangeArrowheads="1"/>
          </p:cNvPicPr>
          <p:nvPr/>
        </p:nvPicPr>
        <p:blipFill>
          <a:blip r:embed="rId2"/>
          <a:srcRect b="14516"/>
          <a:stretch>
            <a:fillRect/>
          </a:stretch>
        </p:blipFill>
        <p:spPr bwMode="auto">
          <a:xfrm>
            <a:off x="710575" y="2428868"/>
            <a:ext cx="7719077" cy="4429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860</TotalTime>
  <Words>173</Words>
  <Application>Microsoft Office PowerPoint</Application>
  <PresentationFormat>On-screen Show (4:3)</PresentationFormat>
  <Paragraphs>65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132</cp:revision>
  <dcterms:created xsi:type="dcterms:W3CDTF">2013-05-28T05:25:40Z</dcterms:created>
  <dcterms:modified xsi:type="dcterms:W3CDTF">2013-12-02T05:57:22Z</dcterms:modified>
</cp:coreProperties>
</file>